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08" y="6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829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2603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1515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1671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8082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373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6360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9049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5904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9438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1387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861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5009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106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1805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6767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3716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6B5E8605-2861-4C88-8AD0-B91A724C78B6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EF05A5E0-2FD7-457C-877B-08CE809B48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504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08097" y="1199406"/>
            <a:ext cx="9140951" cy="1630420"/>
          </a:xfrm>
        </p:spPr>
        <p:txBody>
          <a:bodyPr/>
          <a:lstStyle/>
          <a:p>
            <a:r>
              <a:rPr lang="ru-RU" sz="7200" dirty="0" smtClean="0"/>
              <a:t>ЭТИКА И ЭТИКЕТ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57584" y="3230087"/>
            <a:ext cx="5435850" cy="734291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Занятие для обучающихся 7-9 лет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29" y="3598223"/>
            <a:ext cx="4607313" cy="280257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575509" y="5548148"/>
            <a:ext cx="29963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1200" i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Бурлакова</a:t>
            </a:r>
            <a:r>
              <a:rPr lang="ru-RU" sz="1200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Ирина Васильевна,</a:t>
            </a:r>
          </a:p>
          <a:p>
            <a:pPr algn="just"/>
            <a:r>
              <a:rPr lang="ru-RU" sz="1200" i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м</a:t>
            </a:r>
            <a:r>
              <a:rPr lang="ru-RU" sz="1200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етодист, ПДО МБОУ ДО ДДиЮ №2</a:t>
            </a:r>
          </a:p>
          <a:p>
            <a:pPr algn="just"/>
            <a:r>
              <a:rPr lang="ru-RU" sz="1200" i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г</a:t>
            </a:r>
            <a:r>
              <a:rPr lang="ru-RU" sz="1200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орода Красноярска</a:t>
            </a:r>
            <a:endParaRPr lang="ru-RU" sz="1200" i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1137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948475" cy="706964"/>
          </a:xfrm>
        </p:spPr>
        <p:txBody>
          <a:bodyPr/>
          <a:lstStyle/>
          <a:p>
            <a:pPr algn="ctr"/>
            <a:r>
              <a:rPr lang="ru-RU" dirty="0"/>
              <a:t>Что можно отнести к правилам этики?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47709" y="2826326"/>
            <a:ext cx="5377486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</a:t>
            </a:r>
            <a:r>
              <a:rPr lang="ru-RU" sz="2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помощь старикам и малышам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32619" y="3699243"/>
            <a:ext cx="3662841" cy="468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учебу в школе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022350" y="4393870"/>
            <a:ext cx="3936102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 встречу с друзьями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9171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0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Этикет - это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7919" y="2506560"/>
            <a:ext cx="99554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определенные правила внутренней морали и нравственности относительно таких понятий, как добро и зло, дружба, сострадание, самопожертвование и совесть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56390" y="3889021"/>
            <a:ext cx="89389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Б. свод правил внешнего поведения в отношении с окружающими, исторически сложившийся порядок поведения в обществе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77393" y="5020629"/>
            <a:ext cx="85146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общественная наука, изучающая прошлое человечества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4752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 tmFilter="0, 0; .2, .5; .8, .5; 1, 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00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Что относится к нормам этикета?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63915" y="2843745"/>
            <a:ext cx="6096000" cy="4875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 знание иностранного языка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11915" y="3919496"/>
            <a:ext cx="4381199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употребление вежливых слов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39823" y="4981871"/>
            <a:ext cx="2750818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 прогулка в парке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870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 tmFilter="0, 0; .2, .5; .8, .5; 1, 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00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016" y="973668"/>
            <a:ext cx="11162805" cy="706964"/>
          </a:xfrm>
        </p:spPr>
        <p:txBody>
          <a:bodyPr/>
          <a:lstStyle/>
          <a:p>
            <a:r>
              <a:rPr lang="ru-RU" sz="3200" dirty="0"/>
              <a:t>Где принято здороваться с незнакомыми людьми?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92332" y="2968602"/>
            <a:ext cx="6096000" cy="4875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 в автобусе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74443" y="3856340"/>
            <a:ext cx="2287036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в купе поезда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1257" y="4590934"/>
            <a:ext cx="1555234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 в лифте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3220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 tmFilter="0, 0; .2, .5; .8, .5; 1, 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00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" y="973668"/>
            <a:ext cx="11305310" cy="706964"/>
          </a:xfrm>
        </p:spPr>
        <p:txBody>
          <a:bodyPr/>
          <a:lstStyle/>
          <a:p>
            <a:pPr algn="ctr"/>
            <a:r>
              <a:rPr lang="ru-RU" sz="2400" dirty="0"/>
              <a:t>В какой ситуации принято приветствовать друг друга кивком и жестом?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2514" y="2964289"/>
            <a:ext cx="6096000" cy="468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 при встрече гостей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28838" y="3972407"/>
            <a:ext cx="3026982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на деловой встрече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67693" y="5089099"/>
            <a:ext cx="5160131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 при встрече в транспорте, на улице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6851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 tmFilter="0, 0; .2, .5; .8, .5; 1, 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0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388" y="973668"/>
            <a:ext cx="11257808" cy="706964"/>
          </a:xfrm>
        </p:spPr>
        <p:txBody>
          <a:bodyPr/>
          <a:lstStyle/>
          <a:p>
            <a:pPr algn="ctr"/>
            <a:r>
              <a:rPr lang="ru-RU" sz="2400" dirty="0"/>
              <a:t>В каком из вариантов ответов перечислены пассажиры, которым в общественном транспорте принято уступать место?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08025" y="2645417"/>
            <a:ext cx="6096000" cy="4875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 студенту, школьнику, мужчине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3101" y="3937462"/>
            <a:ext cx="5843523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женщине, пожилому человеку, инвалиду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71660" y="5108661"/>
            <a:ext cx="7786791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 мужчине с чемоданом, девушке с пакетом, подростку с ранцем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5650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 tmFilter="0, 0; .2, .5; .8, .5; 1, 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00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888" y="973668"/>
            <a:ext cx="10937174" cy="706964"/>
          </a:xfrm>
        </p:spPr>
        <p:txBody>
          <a:bodyPr/>
          <a:lstStyle/>
          <a:p>
            <a:pPr algn="ctr"/>
            <a:r>
              <a:rPr lang="ru-RU" dirty="0"/>
              <a:t>Какие слова нужно использовать в беседе?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92333" y="3011996"/>
            <a:ext cx="6096000" cy="468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 иностранные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40333" y="3957912"/>
            <a:ext cx="1964320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жаргонные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37058" y="4923257"/>
            <a:ext cx="1845185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 вежливые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63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 tmFilter="0, 0; .2, .5; .8, .5; 1, 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000" autoRev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3713" y="938042"/>
            <a:ext cx="8761413" cy="706964"/>
          </a:xfrm>
        </p:spPr>
        <p:txBody>
          <a:bodyPr/>
          <a:lstStyle/>
          <a:p>
            <a:pPr algn="ctr"/>
            <a:r>
              <a:rPr lang="ru-RU" dirty="0"/>
              <a:t>Что могут выражать жесты?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03564" y="2705410"/>
            <a:ext cx="6096000" cy="468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 враждебность, приветствие, дружелюбие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63102" y="4055144"/>
            <a:ext cx="4917693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трусость, смелость, рассеянность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26533" y="5096119"/>
            <a:ext cx="4069832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 грусть, удивление, радость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8598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 tmFilter="0, 0; .2, .5; .8, .5; 1, 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0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9972" y="973668"/>
            <a:ext cx="8761413" cy="706964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ВСЕГО ДОБРОГО!!!</a:t>
            </a:r>
            <a:endParaRPr lang="ru-RU" sz="4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229" y="2277500"/>
            <a:ext cx="6919653" cy="4580500"/>
          </a:xfrm>
        </p:spPr>
      </p:pic>
    </p:spTree>
    <p:extLst>
      <p:ext uri="{BB962C8B-B14F-4D97-AF65-F5344CB8AC3E}">
        <p14:creationId xmlns:p14="http://schemas.microsoft.com/office/powerpoint/2010/main" val="26405569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9354" y="973668"/>
            <a:ext cx="8761413" cy="706964"/>
          </a:xfrm>
        </p:spPr>
        <p:txBody>
          <a:bodyPr/>
          <a:lstStyle/>
          <a:p>
            <a:pPr algn="ctr"/>
            <a:r>
              <a:rPr lang="ru-RU" dirty="0" smtClean="0"/>
              <a:t>ЧТО ТАКОЕ «ЭТИКА» И «ЭТИКЕТ»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421" y="461432"/>
            <a:ext cx="933450" cy="1219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6980" y="594782"/>
            <a:ext cx="1217270" cy="10858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53139" y="2728511"/>
            <a:ext cx="998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ЭТИКЕТ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28209" y="2524939"/>
            <a:ext cx="9025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/>
              <a:t>свод норм внешнего поведения в отношении с окружающими, исторически сложившийся порядок поведения в обществе</a:t>
            </a:r>
            <a:endParaRPr lang="ru-RU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52634" y="3477451"/>
            <a:ext cx="949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ЭТИКА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431969" y="3350445"/>
            <a:ext cx="86214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/>
              <a:t>определенные правила внутренней морали и нравственности относительно таких понятий, как добро и зло, дружба, сострадание, самопожертвование и совесть</a:t>
            </a:r>
            <a:endParaRPr lang="ru-RU" i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27283" y="4467670"/>
            <a:ext cx="2122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НОРМЫ ЭТИКЕТА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006420" y="4362535"/>
            <a:ext cx="79164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/>
              <a:t>использование вежливых слов: «спасибо», «пожалуйста», «здравствуйте», «до свидания»; пользование салфеткой и столовыми приборами; поведение в общественных местах</a:t>
            </a:r>
            <a:endParaRPr lang="ru-RU" i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970067" y="5570175"/>
            <a:ext cx="21162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ПРАВИЛА ЭТИКИ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492831" y="5374625"/>
            <a:ext cx="74299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/>
              <a:t>не подводить друга в трудную минуту; следить за тоном своего разговора; помогать старшим и малышам; ухаживать за животными; относиться к людям так, как хочешь, чтобы относились к тебе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1001004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764" y="973668"/>
            <a:ext cx="11150930" cy="706964"/>
          </a:xfrm>
        </p:spPr>
        <p:txBody>
          <a:bodyPr/>
          <a:lstStyle/>
          <a:p>
            <a:pPr algn="ctr"/>
            <a:r>
              <a:rPr lang="ru-RU" sz="3200" dirty="0"/>
              <a:t>Ситуационная игра «В общественном транспорте»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8764" y="2603500"/>
            <a:ext cx="11340935" cy="590962"/>
          </a:xfrm>
        </p:spPr>
        <p:txBody>
          <a:bodyPr>
            <a:normAutofit fontScale="92500" lnSpcReduction="10000"/>
          </a:bodyPr>
          <a:lstStyle/>
          <a:p>
            <a:r>
              <a:rPr lang="ru-RU" i="1" dirty="0" smtClean="0"/>
              <a:t>рассмотрите </a:t>
            </a:r>
            <a:r>
              <a:rPr lang="ru-RU" i="1" dirty="0"/>
              <a:t>картинки и </a:t>
            </a:r>
            <a:r>
              <a:rPr lang="ru-RU" i="1" dirty="0" smtClean="0"/>
              <a:t>выберите ту, на которой соблюдены этические правила </a:t>
            </a:r>
            <a:r>
              <a:rPr lang="ru-RU" i="1" dirty="0"/>
              <a:t>и </a:t>
            </a:r>
            <a:r>
              <a:rPr lang="ru-RU" i="1" dirty="0" smtClean="0"/>
              <a:t>обыграйте </a:t>
            </a:r>
            <a:r>
              <a:rPr lang="ru-RU" i="1" dirty="0"/>
              <a:t>ситуацию, изображенную на картинке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330" y="3250982"/>
            <a:ext cx="4277096" cy="36070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291" y="3461471"/>
            <a:ext cx="4049732" cy="303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2411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366584" cy="706964"/>
          </a:xfrm>
        </p:spPr>
        <p:txBody>
          <a:bodyPr/>
          <a:lstStyle/>
          <a:p>
            <a:pPr algn="ctr"/>
            <a:r>
              <a:rPr lang="ru-RU" dirty="0"/>
              <a:t>Ситуационная игра «Помощь </a:t>
            </a:r>
            <a:r>
              <a:rPr lang="ru-RU" dirty="0" smtClean="0"/>
              <a:t>другу»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1268" y="2603500"/>
            <a:ext cx="11055927" cy="60283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i="1" dirty="0"/>
              <a:t>рассмотрите картинки и выберите ту, на которой соблюдены этические правила и обыграйте ситуацию, изображенную на картинке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401" y="3316679"/>
            <a:ext cx="3215368" cy="29847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229" y="3316679"/>
            <a:ext cx="5105459" cy="298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3267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10197856" cy="706964"/>
          </a:xfrm>
        </p:spPr>
        <p:txBody>
          <a:bodyPr/>
          <a:lstStyle/>
          <a:p>
            <a:r>
              <a:rPr lang="ru-RU" dirty="0"/>
              <a:t>Ситуационная игра «Вежливое </a:t>
            </a:r>
            <a:r>
              <a:rPr lang="ru-RU" dirty="0" smtClean="0"/>
              <a:t>общение»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5" y="2603500"/>
            <a:ext cx="10708494" cy="792843"/>
          </a:xfrm>
        </p:spPr>
        <p:txBody>
          <a:bodyPr>
            <a:normAutofit/>
          </a:bodyPr>
          <a:lstStyle/>
          <a:p>
            <a:r>
              <a:rPr lang="ru-RU" i="1" dirty="0"/>
              <a:t>рассмотрите картинки и выберите ту, на которой соблюдены этические правила и обыграйте ситуацию, изображенную на картинке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154" y="3301340"/>
            <a:ext cx="4536763" cy="30228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961" y="3501678"/>
            <a:ext cx="3139420" cy="285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2586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10150355" cy="706964"/>
          </a:xfrm>
        </p:spPr>
        <p:txBody>
          <a:bodyPr/>
          <a:lstStyle/>
          <a:p>
            <a:pPr algn="ctr"/>
            <a:r>
              <a:rPr lang="ru-RU" dirty="0" smtClean="0"/>
              <a:t>Ситуационная игра «Столовый </a:t>
            </a:r>
            <a:r>
              <a:rPr lang="ru-RU" dirty="0"/>
              <a:t>этикет»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5" y="2603500"/>
            <a:ext cx="10672868" cy="59096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i="1" dirty="0" smtClean="0"/>
              <a:t>Рассмотрите </a:t>
            </a:r>
            <a:r>
              <a:rPr lang="ru-RU" i="1" dirty="0"/>
              <a:t>картинки с изображением норм этикета и </a:t>
            </a:r>
            <a:r>
              <a:rPr lang="ru-RU" i="1" dirty="0" smtClean="0"/>
              <a:t>обыграйте правильную </a:t>
            </a:r>
            <a:r>
              <a:rPr lang="ru-RU" i="1" dirty="0"/>
              <a:t>ситуацию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6" t="1705" r="5812" b="1"/>
          <a:stretch/>
        </p:blipFill>
        <p:spPr>
          <a:xfrm>
            <a:off x="403762" y="3511229"/>
            <a:ext cx="4227616" cy="29639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378" y="3343093"/>
            <a:ext cx="3008137" cy="31321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787" y="3343093"/>
            <a:ext cx="4490418" cy="313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938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9770345" cy="706964"/>
          </a:xfrm>
        </p:spPr>
        <p:txBody>
          <a:bodyPr/>
          <a:lstStyle/>
          <a:p>
            <a:pPr algn="ctr"/>
            <a:r>
              <a:rPr lang="ru-RU" dirty="0"/>
              <a:t>Ситуационная игра «Речевой </a:t>
            </a:r>
            <a:r>
              <a:rPr lang="ru-RU" dirty="0" smtClean="0"/>
              <a:t>этикет»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3777" y="2603500"/>
            <a:ext cx="10759044" cy="757217"/>
          </a:xfrm>
        </p:spPr>
        <p:txBody>
          <a:bodyPr/>
          <a:lstStyle/>
          <a:p>
            <a:pPr algn="just"/>
            <a:r>
              <a:rPr lang="ru-RU" dirty="0"/>
              <a:t>Рассмотрите картинки с изображением норм этикета и обыграйте правильную ситуацию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912" y="3360717"/>
            <a:ext cx="4219699" cy="31647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299" y="3360717"/>
            <a:ext cx="5246862" cy="316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2328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10375986" cy="706964"/>
          </a:xfrm>
        </p:spPr>
        <p:txBody>
          <a:bodyPr/>
          <a:lstStyle/>
          <a:p>
            <a:r>
              <a:rPr lang="ru-RU" dirty="0"/>
              <a:t>Творческая игра «Страна Этики и Этикета»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1886" y="2603500"/>
            <a:ext cx="8193973" cy="37973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оставьте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сказку «В стране Этики и Этикета» по следующей схеме:</a:t>
            </a:r>
          </a:p>
          <a:p>
            <a:r>
              <a:rPr lang="ru-RU" dirty="0" smtClean="0"/>
              <a:t>Начало </a:t>
            </a:r>
            <a:r>
              <a:rPr lang="ru-RU" dirty="0"/>
              <a:t>(например, жил-был или жили-были)</a:t>
            </a:r>
          </a:p>
          <a:p>
            <a:r>
              <a:rPr lang="ru-RU" dirty="0" smtClean="0"/>
              <a:t>Завязка </a:t>
            </a:r>
            <a:r>
              <a:rPr lang="ru-RU" dirty="0"/>
              <a:t>(как-то раз, однажды)</a:t>
            </a:r>
          </a:p>
          <a:p>
            <a:r>
              <a:rPr lang="ru-RU" dirty="0" smtClean="0"/>
              <a:t>Развитие </a:t>
            </a:r>
            <a:r>
              <a:rPr lang="ru-RU" dirty="0"/>
              <a:t>действия (повстречал(и)…кого-то…описать первое и второе испытания героя (героев)</a:t>
            </a:r>
          </a:p>
          <a:p>
            <a:r>
              <a:rPr lang="ru-RU" dirty="0" smtClean="0"/>
              <a:t>Кульминация </a:t>
            </a:r>
            <a:r>
              <a:rPr lang="ru-RU" dirty="0"/>
              <a:t>(третье испытание, после которого герой (герои) сказки превращает(ют)</a:t>
            </a:r>
            <a:r>
              <a:rPr lang="ru-RU" dirty="0" err="1"/>
              <a:t>ся</a:t>
            </a:r>
            <a:r>
              <a:rPr lang="ru-RU" dirty="0"/>
              <a:t> в кого-то или что-то)</a:t>
            </a:r>
          </a:p>
          <a:p>
            <a:r>
              <a:rPr lang="ru-RU" dirty="0" smtClean="0"/>
              <a:t>Спад </a:t>
            </a:r>
            <a:r>
              <a:rPr lang="ru-RU" dirty="0"/>
              <a:t>действия (кто-то что-то делает, чтобы герой (герои) обрели свой первоначальный вид)</a:t>
            </a:r>
          </a:p>
          <a:p>
            <a:r>
              <a:rPr lang="ru-RU" dirty="0" smtClean="0"/>
              <a:t>Развязка </a:t>
            </a:r>
            <a:r>
              <a:rPr lang="ru-RU" dirty="0"/>
              <a:t>(с той поры или с тех пор)</a:t>
            </a:r>
          </a:p>
          <a:p>
            <a:r>
              <a:rPr lang="ru-RU" dirty="0" smtClean="0"/>
              <a:t>Концовка </a:t>
            </a:r>
            <a:r>
              <a:rPr lang="ru-RU" dirty="0"/>
              <a:t>(и стали они жить….)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907" y="2808514"/>
            <a:ext cx="3969093" cy="331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4820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Этика </a:t>
            </a:r>
            <a:r>
              <a:rPr lang="ru-RU" dirty="0"/>
              <a:t>- это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154" y="2632851"/>
            <a:ext cx="10785417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</a:t>
            </a:r>
            <a:r>
              <a:rPr lang="ru-RU" sz="2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общественная наука, изучающая прошлое человечества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86295" y="3380011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Б.</a:t>
            </a:r>
            <a:r>
              <a:rPr lang="ru-RU" sz="2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свод правил внешнего поведения в отношении с окружающими, исторически сложившийся порядок поведения в обществе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01340" y="4850673"/>
            <a:ext cx="8550233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</a:t>
            </a:r>
            <a:r>
              <a:rPr lang="ru-RU" sz="2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определенные правила внутренней морали и нравственности относительно таких понятий, как добро и зло, дружба, сострадание, самопожертвование и совесть.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1828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171</TotalTime>
  <Words>630</Words>
  <Application>Microsoft Office PowerPoint</Application>
  <PresentationFormat>Широкоэкранный</PresentationFormat>
  <Paragraphs>71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Century Gothic</vt:lpstr>
      <vt:lpstr>Times New Roman</vt:lpstr>
      <vt:lpstr>Wingdings 3</vt:lpstr>
      <vt:lpstr>Ион (конференц-зал)</vt:lpstr>
      <vt:lpstr>ЭТИКА И ЭТИКЕТ</vt:lpstr>
      <vt:lpstr>ЧТО ТАКОЕ «ЭТИКА» И «ЭТИКЕТ»</vt:lpstr>
      <vt:lpstr>Ситуационная игра «В общественном транспорте»</vt:lpstr>
      <vt:lpstr>Ситуационная игра «Помощь другу»</vt:lpstr>
      <vt:lpstr>Ситуационная игра «Вежливое общение»</vt:lpstr>
      <vt:lpstr>Ситуационная игра «Столовый этикет»</vt:lpstr>
      <vt:lpstr>Ситуационная игра «Речевой этикет»</vt:lpstr>
      <vt:lpstr>Творческая игра «Страна Этики и Этикета»</vt:lpstr>
      <vt:lpstr>Этика - это</vt:lpstr>
      <vt:lpstr>Что можно отнести к правилам этики?</vt:lpstr>
      <vt:lpstr>Этикет - это</vt:lpstr>
      <vt:lpstr>Что относится к нормам этикета?</vt:lpstr>
      <vt:lpstr>Где принято здороваться с незнакомыми людьми?</vt:lpstr>
      <vt:lpstr>В какой ситуации принято приветствовать друг друга кивком и жестом?</vt:lpstr>
      <vt:lpstr>В каком из вариантов ответов перечислены пассажиры, которым в общественном транспорте принято уступать место?</vt:lpstr>
      <vt:lpstr>Какие слова нужно использовать в беседе?</vt:lpstr>
      <vt:lpstr>Что могут выражать жесты?</vt:lpstr>
      <vt:lpstr>ВСЕГО ДОБРОГО!!!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ЭТИКА И ЭТИКЕТ</dc:title>
  <dc:creator>Пользователь</dc:creator>
  <cp:lastModifiedBy>Пользователь</cp:lastModifiedBy>
  <cp:revision>27</cp:revision>
  <dcterms:created xsi:type="dcterms:W3CDTF">2015-10-02T02:07:55Z</dcterms:created>
  <dcterms:modified xsi:type="dcterms:W3CDTF">2015-10-02T04:59:15Z</dcterms:modified>
</cp:coreProperties>
</file>